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351" r:id="rId3"/>
    <p:sldId id="352" r:id="rId4"/>
    <p:sldId id="260" r:id="rId5"/>
    <p:sldId id="259" r:id="rId6"/>
    <p:sldId id="323" r:id="rId7"/>
    <p:sldId id="355" r:id="rId8"/>
    <p:sldId id="258" r:id="rId9"/>
    <p:sldId id="262" r:id="rId10"/>
    <p:sldId id="266" r:id="rId11"/>
    <p:sldId id="265" r:id="rId12"/>
    <p:sldId id="267" r:id="rId13"/>
    <p:sldId id="329" r:id="rId14"/>
    <p:sldId id="268" r:id="rId15"/>
    <p:sldId id="343" r:id="rId16"/>
    <p:sldId id="270" r:id="rId17"/>
    <p:sldId id="331" r:id="rId18"/>
    <p:sldId id="324" r:id="rId19"/>
    <p:sldId id="274" r:id="rId20"/>
    <p:sldId id="277" r:id="rId21"/>
    <p:sldId id="279" r:id="rId22"/>
    <p:sldId id="280" r:id="rId23"/>
    <p:sldId id="281" r:id="rId24"/>
    <p:sldId id="284" r:id="rId25"/>
    <p:sldId id="282" r:id="rId26"/>
    <p:sldId id="327" r:id="rId27"/>
    <p:sldId id="328" r:id="rId28"/>
    <p:sldId id="283" r:id="rId29"/>
    <p:sldId id="290" r:id="rId30"/>
    <p:sldId id="356" r:id="rId31"/>
    <p:sldId id="357" r:id="rId32"/>
    <p:sldId id="358" r:id="rId33"/>
    <p:sldId id="361" r:id="rId34"/>
    <p:sldId id="286" r:id="rId35"/>
    <p:sldId id="287" r:id="rId36"/>
    <p:sldId id="369" r:id="rId37"/>
    <p:sldId id="368" r:id="rId38"/>
    <p:sldId id="293" r:id="rId39"/>
    <p:sldId id="295" r:id="rId40"/>
    <p:sldId id="294" r:id="rId41"/>
    <p:sldId id="296" r:id="rId42"/>
    <p:sldId id="297" r:id="rId43"/>
    <p:sldId id="299" r:id="rId44"/>
    <p:sldId id="300" r:id="rId45"/>
    <p:sldId id="302" r:id="rId46"/>
    <p:sldId id="338" r:id="rId47"/>
    <p:sldId id="339" r:id="rId48"/>
    <p:sldId id="340" r:id="rId49"/>
    <p:sldId id="341" r:id="rId50"/>
    <p:sldId id="303" r:id="rId51"/>
    <p:sldId id="304" r:id="rId52"/>
    <p:sldId id="305" r:id="rId53"/>
    <p:sldId id="312" r:id="rId54"/>
    <p:sldId id="313" r:id="rId55"/>
    <p:sldId id="314" r:id="rId56"/>
    <p:sldId id="346" r:id="rId57"/>
    <p:sldId id="345" r:id="rId58"/>
    <p:sldId id="308" r:id="rId59"/>
    <p:sldId id="347" r:id="rId60"/>
    <p:sldId id="335" r:id="rId61"/>
    <p:sldId id="364" r:id="rId62"/>
    <p:sldId id="319" r:id="rId63"/>
    <p:sldId id="321" r:id="rId64"/>
    <p:sldId id="367" r:id="rId65"/>
    <p:sldId id="316" r:id="rId66"/>
    <p:sldId id="318" r:id="rId6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DBDF8-477A-4473-A4BF-948A9DDE7509}" type="datetimeFigureOut">
              <a:rPr lang="pl-PL" smtClean="0"/>
              <a:pPr/>
              <a:t>24.10.2023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0AF13-D8CE-4150-B760-2F7CF48309E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0AF13-D8CE-4150-B760-2F7CF48309E2}" type="slidenum">
              <a:rPr lang="pl-PL" smtClean="0"/>
              <a:pPr/>
              <a:t>12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DAB92-7B29-4116-A46A-921B23F8758B}" type="datetimeFigureOut">
              <a:rPr lang="pl-PL" smtClean="0"/>
              <a:pPr/>
              <a:t>24.10.2023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1B4C-B8AD-4BA8-A0C7-C28427FEA0E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DAB92-7B29-4116-A46A-921B23F8758B}" type="datetimeFigureOut">
              <a:rPr lang="pl-PL" smtClean="0"/>
              <a:pPr/>
              <a:t>24.10.2023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1B4C-B8AD-4BA8-A0C7-C28427FEA0E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DAB92-7B29-4116-A46A-921B23F8758B}" type="datetimeFigureOut">
              <a:rPr lang="pl-PL" smtClean="0"/>
              <a:pPr/>
              <a:t>24.10.2023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1B4C-B8AD-4BA8-A0C7-C28427FEA0E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DAB92-7B29-4116-A46A-921B23F8758B}" type="datetimeFigureOut">
              <a:rPr lang="pl-PL" smtClean="0"/>
              <a:pPr/>
              <a:t>24.10.2023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1B4C-B8AD-4BA8-A0C7-C28427FEA0E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DAB92-7B29-4116-A46A-921B23F8758B}" type="datetimeFigureOut">
              <a:rPr lang="pl-PL" smtClean="0"/>
              <a:pPr/>
              <a:t>24.10.2023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1B4C-B8AD-4BA8-A0C7-C28427FEA0E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DAB92-7B29-4116-A46A-921B23F8758B}" type="datetimeFigureOut">
              <a:rPr lang="pl-PL" smtClean="0"/>
              <a:pPr/>
              <a:t>24.10.2023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1B4C-B8AD-4BA8-A0C7-C28427FEA0E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DAB92-7B29-4116-A46A-921B23F8758B}" type="datetimeFigureOut">
              <a:rPr lang="pl-PL" smtClean="0"/>
              <a:pPr/>
              <a:t>24.10.2023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1B4C-B8AD-4BA8-A0C7-C28427FEA0E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DAB92-7B29-4116-A46A-921B23F8758B}" type="datetimeFigureOut">
              <a:rPr lang="pl-PL" smtClean="0"/>
              <a:pPr/>
              <a:t>24.10.2023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1B4C-B8AD-4BA8-A0C7-C28427FEA0E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DAB92-7B29-4116-A46A-921B23F8758B}" type="datetimeFigureOut">
              <a:rPr lang="pl-PL" smtClean="0"/>
              <a:pPr/>
              <a:t>24.10.2023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1B4C-B8AD-4BA8-A0C7-C28427FEA0E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DAB92-7B29-4116-A46A-921B23F8758B}" type="datetimeFigureOut">
              <a:rPr lang="pl-PL" smtClean="0"/>
              <a:pPr/>
              <a:t>24.10.2023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1B4C-B8AD-4BA8-A0C7-C28427FEA0E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DAB92-7B29-4116-A46A-921B23F8758B}" type="datetimeFigureOut">
              <a:rPr lang="pl-PL" smtClean="0"/>
              <a:pPr/>
              <a:t>24.10.2023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1B4C-B8AD-4BA8-A0C7-C28427FEA0E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DAB92-7B29-4116-A46A-921B23F8758B}" type="datetimeFigureOut">
              <a:rPr lang="pl-PL" smtClean="0"/>
              <a:pPr/>
              <a:t>24.10.2023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A1B4C-B8AD-4BA8-A0C7-C28427FEA0E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95536" y="2130425"/>
            <a:ext cx="8496944" cy="1470025"/>
          </a:xfrm>
        </p:spPr>
        <p:txBody>
          <a:bodyPr>
            <a:normAutofit fontScale="90000"/>
          </a:bodyPr>
          <a:lstStyle/>
          <a:p>
            <a:r>
              <a:rPr lang="pl-PL" dirty="0"/>
              <a:t>„Kształcenie i szkolenia zawodowe”</a:t>
            </a:r>
            <a:br>
              <a:rPr lang="pl-PL" dirty="0"/>
            </a:br>
            <a:r>
              <a:rPr lang="pl-PL" dirty="0"/>
              <a:t>Praktyki zagraniczne </a:t>
            </a:r>
            <a:br>
              <a:rPr lang="pl-PL" dirty="0"/>
            </a:br>
            <a:r>
              <a:rPr lang="pl-PL" dirty="0"/>
              <a:t>w ramach projektu: </a:t>
            </a:r>
            <a:br>
              <a:rPr lang="pl-PL" dirty="0"/>
            </a:br>
            <a:r>
              <a:rPr lang="pl-PL" b="1" dirty="0">
                <a:solidFill>
                  <a:srgbClr val="002060"/>
                </a:solidFill>
              </a:rPr>
              <a:t>PRACA - PARTNERSTWO - PRZYSZŁOŚĆ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17.04.2023-30.04.2023r. </a:t>
            </a:r>
          </a:p>
          <a:p>
            <a:r>
              <a:rPr lang="pl-PL" dirty="0"/>
              <a:t>29.05.2023-11.06.2023r.</a:t>
            </a: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F01B2EB-5EF2-48E2-8059-55A2BF2B1E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655" y="5209393"/>
            <a:ext cx="4086202" cy="728336"/>
          </a:xfrm>
          <a:prstGeom prst="rect">
            <a:avLst/>
          </a:prstGeom>
        </p:spPr>
      </p:pic>
      <p:pic>
        <p:nvPicPr>
          <p:cNvPr id="6" name="Obraz 5" descr="http://zs14.gorzow.pl/templates/default/img/logo.png">
            <a:extLst>
              <a:ext uri="{FF2B5EF4-FFF2-40B4-BE49-F238E27FC236}">
                <a16:creationId xmlns:a16="http://schemas.microsoft.com/office/drawing/2014/main" id="{60980EA1-F7FA-44EE-BE60-16C1EB8DD29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119452"/>
            <a:ext cx="3688459" cy="788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/>
              <a:t>Pierwsza wizyta w IB spotkanie </a:t>
            </a:r>
            <a:br>
              <a:rPr lang="pl-PL" sz="3600" dirty="0"/>
            </a:br>
            <a:r>
              <a:rPr lang="pl-PL" sz="3600" dirty="0"/>
              <a:t>z koordynatorem panią </a:t>
            </a:r>
            <a:br>
              <a:rPr lang="pl-PL" sz="3600" dirty="0"/>
            </a:br>
            <a:r>
              <a:rPr lang="pl-PL" sz="3600" dirty="0"/>
              <a:t>Agatą Mianowany – Woźniak 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Pierwsza odprawa – szef kuchni pan </a:t>
            </a:r>
            <a:r>
              <a:rPr lang="pl-PL" dirty="0" err="1"/>
              <a:t>Jorgen</a:t>
            </a:r>
            <a:r>
              <a:rPr lang="pl-PL" dirty="0"/>
              <a:t> i kierownik sali pani Silwana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7509520" cy="337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3429000"/>
            <a:ext cx="7445555" cy="3278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5F4946-222B-4444-9842-A397F9E0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Serwis pod okiem Silwany </a:t>
            </a:r>
            <a:r>
              <a:rPr lang="pl-PL" dirty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AEED6F3-5DB3-44A1-BFC5-64A4BB990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7500" y="2791316"/>
            <a:ext cx="4982369" cy="2601723"/>
          </a:xfrm>
        </p:spPr>
      </p:pic>
    </p:spTree>
    <p:extLst>
      <p:ext uri="{BB962C8B-B14F-4D97-AF65-F5344CB8AC3E}">
        <p14:creationId xmlns:p14="http://schemas.microsoft.com/office/powerpoint/2010/main" val="1200992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8840" y="0"/>
            <a:ext cx="7355160" cy="330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32704"/>
            <a:ext cx="7389547" cy="332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26E7A2-9261-4051-A331-C812AABA7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Praca zespołowa to podstawa </a:t>
            </a:r>
            <a:r>
              <a:rPr lang="pl-PL" dirty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B2C19B94-14BB-4C07-883C-E7D0F9CE12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244" y="2664694"/>
            <a:ext cx="4525963" cy="2395387"/>
          </a:xfrm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55004685-DA10-492C-B9DD-BD85762EC3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3574" y="2593896"/>
            <a:ext cx="4525963" cy="253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57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7725544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0436" y="3789040"/>
            <a:ext cx="7533564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DCE25A-DCB6-4C34-88CE-19D62D0B5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„Żonglujemy” talerzami </a:t>
            </a:r>
            <a:r>
              <a:rPr lang="pl-PL" dirty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D8AC72F4-10A8-4E31-89F7-7CFAA13EA1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20888"/>
            <a:ext cx="5616624" cy="3024336"/>
          </a:xfr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516691D-48BF-48DB-892F-31615A765C0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417638"/>
            <a:ext cx="2821829" cy="516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29980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9D788D-A5CF-4CEE-B518-829DABE5C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/>
              <a:t>Ufff</a:t>
            </a:r>
            <a:r>
              <a:rPr lang="pl-PL" dirty="0"/>
              <a:t>…sala na przyjęcie gości gotowa </a:t>
            </a:r>
            <a:r>
              <a:rPr lang="pl-PL" dirty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579EA44-D6DD-4A7A-B2CE-CB3D23A72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4824"/>
            <a:ext cx="8229600" cy="4176464"/>
          </a:xfrm>
        </p:spPr>
      </p:pic>
    </p:spTree>
    <p:extLst>
      <p:ext uri="{BB962C8B-B14F-4D97-AF65-F5344CB8AC3E}">
        <p14:creationId xmlns:p14="http://schemas.microsoft.com/office/powerpoint/2010/main" val="1667584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Codzienna odprawa 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0008"/>
            <a:ext cx="8229600" cy="370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9D0173-33C8-4D79-8717-3D1F899F9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Projekt rozpoczęty, czas wziąć się do pracy… </a:t>
            </a:r>
            <a:r>
              <a:rPr lang="pl-PL" dirty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704E9DE-B233-4DA6-B12E-3B1857ABA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1206" y="2749620"/>
            <a:ext cx="5047508" cy="265312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4AEA505-D12E-401C-A675-473B3665A6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9127" y="2666882"/>
            <a:ext cx="5047507" cy="278545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1F58919-2980-4BC6-BFB8-A3D532238C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53111" y="2857059"/>
            <a:ext cx="5047509" cy="243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15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Wycieczka na farmę mleczną 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8229600" cy="370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Poczęstunek na farmie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Spacer po Frankfurcie 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0008"/>
            <a:ext cx="8229600" cy="370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Serwis 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856218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Przygotowanie do wydawania obiadu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Nauka składania serwet 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0008"/>
            <a:ext cx="8229600" cy="370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D81B49-0BA8-4348-8B6F-10D0D8EF2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Nauka nakrywania stołu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5D327C9-AA8D-4939-9FAF-67F5A6E2A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11521"/>
            <a:ext cx="8229600" cy="3703320"/>
          </a:xfrm>
        </p:spPr>
      </p:pic>
    </p:spTree>
    <p:extLst>
      <p:ext uri="{BB962C8B-B14F-4D97-AF65-F5344CB8AC3E}">
        <p14:creationId xmlns:p14="http://schemas.microsoft.com/office/powerpoint/2010/main" val="4089005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272CDA-BF24-4264-897E-7525FD1AA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Poznajemy metody nauki naszych koleżanek i kolegów z Niemiec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FBCD288-E1E8-49BD-9E3D-0BAF313439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11521"/>
            <a:ext cx="8229600" cy="3703320"/>
          </a:xfrm>
        </p:spPr>
      </p:pic>
    </p:spTree>
    <p:extLst>
      <p:ext uri="{BB962C8B-B14F-4D97-AF65-F5344CB8AC3E}">
        <p14:creationId xmlns:p14="http://schemas.microsoft.com/office/powerpoint/2010/main" val="1169731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Wspólny obiad i relaks po pracy 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Kurs języka niemieckiego prowadzony przez panią Agatę 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E7D9F4A-0651-464C-9B2F-889239DF1B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26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1F9671-E2F3-42C5-A903-C12188021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1930226"/>
          </a:xfrm>
        </p:spPr>
        <p:txBody>
          <a:bodyPr>
            <a:normAutofit fontScale="90000"/>
          </a:bodyPr>
          <a:lstStyle/>
          <a:p>
            <a:r>
              <a:rPr lang="pl-PL" sz="3200" dirty="0"/>
              <a:t>Niezapowiedziana wizyta </a:t>
            </a:r>
            <a:r>
              <a:rPr lang="pl-PL" sz="3200" dirty="0">
                <a:sym typeface="Wingdings" panose="05000000000000000000" pitchFamily="2" charset="2"/>
              </a:rPr>
              <a:t> Dyrektora Szkoły Pana Emila Błaszkowskiego oraz Radnej Miasta Gorzów Pani Anny Kozak - monitorowanie naszych działań, pracy, zdobywanych umiejętności itp.</a:t>
            </a:r>
            <a:endParaRPr lang="pl-PL" sz="3200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7E61EFC-9E1E-411B-8980-F427A307DE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42" y="2609824"/>
            <a:ext cx="5930316" cy="4059536"/>
          </a:xfrm>
        </p:spPr>
      </p:pic>
    </p:spTree>
    <p:extLst>
      <p:ext uri="{BB962C8B-B14F-4D97-AF65-F5344CB8AC3E}">
        <p14:creationId xmlns:p14="http://schemas.microsoft.com/office/powerpoint/2010/main" val="2608413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G-20230607-WA0051.jpg">
            <a:extLst>
              <a:ext uri="{FF2B5EF4-FFF2-40B4-BE49-F238E27FC236}">
                <a16:creationId xmlns:a16="http://schemas.microsoft.com/office/drawing/2014/main" id="{DFD6A031-9975-43FD-9D90-F2C5D02DBE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630D595-9D7A-4775-B580-D49C2A1CD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22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22B73B4-1B64-480A-B21F-3BD35BB13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550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EA48BF6-4384-4F21-B859-85357CB6D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236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Spacer do Słubic</a:t>
            </a: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Wycieczka całodniowa do Berlina stolicy Niemiec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790D32A-9142-4E80-905C-8289CE007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10009"/>
            <a:ext cx="8229600" cy="3706345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1AB889E-6CDF-45E3-92DD-D37F25547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48680"/>
            <a:ext cx="822960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250357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AF927B2-BE28-4ED0-AE11-A22B81BA7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028" y="1124744"/>
            <a:ext cx="8239944" cy="478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930568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Dokumentowanie przez naszych uczniów naszej mobilności </a:t>
            </a:r>
            <a:r>
              <a:rPr lang="pl-PL" dirty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0"/>
            <a:ext cx="203668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0360"/>
            <a:ext cx="6261422" cy="281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048676" cy="45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2963" y="0"/>
            <a:ext cx="3121037" cy="693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dirty="0"/>
              <a:t>Przygotowania do wyjazdu - rozwiązujemy testy z języka angielskiego  i języka niemieckiego </a:t>
            </a:r>
          </a:p>
        </p:txBody>
      </p:sp>
      <p:pic>
        <p:nvPicPr>
          <p:cNvPr id="1026" name="Picture 2" descr="D:\ERASMUS+ ZDJ\IMG_20230321_1226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4613" y="2204864"/>
            <a:ext cx="3639487" cy="1637769"/>
          </a:xfrm>
          <a:prstGeom prst="rect">
            <a:avLst/>
          </a:prstGeom>
          <a:noFill/>
        </p:spPr>
      </p:pic>
      <p:pic>
        <p:nvPicPr>
          <p:cNvPr id="1027" name="Picture 3" descr="D:\ERASMUS+ ZDJ\IMG_20230321_131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423478" y="3137480"/>
            <a:ext cx="5101291" cy="2339752"/>
          </a:xfrm>
          <a:prstGeom prst="rect">
            <a:avLst/>
          </a:prstGeom>
          <a:noFill/>
        </p:spPr>
      </p:pic>
      <p:pic>
        <p:nvPicPr>
          <p:cNvPr id="1028" name="Picture 4" descr="D:\ERASMUS+ ZDJ\IMG_20230404_0851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1377190" y="3223875"/>
            <a:ext cx="5011315" cy="2256935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4005064"/>
            <a:ext cx="434921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Wirtualny czas relaksu</a:t>
            </a: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743227" y="1377453"/>
            <a:ext cx="6173502" cy="422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 r="33998"/>
          <a:stretch>
            <a:fillRect/>
          </a:stretch>
        </p:blipFill>
        <p:spPr bwMode="auto">
          <a:xfrm>
            <a:off x="0" y="1412776"/>
            <a:ext cx="4499992" cy="3068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Widok z dachu 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18" y="1772816"/>
            <a:ext cx="8901715" cy="400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Siedziba Niemieckiego Parlamentu -Bundestag</a:t>
            </a:r>
            <a:br>
              <a:rPr lang="pl-PL" dirty="0"/>
            </a:br>
            <a:endParaRPr lang="pl-PL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0008"/>
            <a:ext cx="8229600" cy="370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Brama Brandenburska</a:t>
            </a:r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0008"/>
            <a:ext cx="8229600" cy="370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759" r="23630"/>
          <a:stretch>
            <a:fillRect/>
          </a:stretch>
        </p:blipFill>
        <p:spPr bwMode="auto">
          <a:xfrm>
            <a:off x="4427984" y="1628800"/>
            <a:ext cx="4104456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066936" y="1435088"/>
            <a:ext cx="638132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EE56FA3-C155-4FDB-B329-287547E6B5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885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35A38DB-A17A-4520-AC6F-9B87EC135D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073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20C8F68-826A-419E-992F-7DDA7B5950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612728"/>
            <a:ext cx="6857999" cy="363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391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E4284EA-AC04-47C3-BB75-5E18C48E99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9919"/>
            <a:ext cx="9144000" cy="411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57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Zajęcia </a:t>
            </a:r>
            <a:r>
              <a:rPr lang="pl-PL" dirty="0" err="1"/>
              <a:t>psychoedukacyjne</a:t>
            </a:r>
            <a:r>
              <a:rPr lang="pl-PL" dirty="0"/>
              <a:t> przed mobilnością</a:t>
            </a:r>
          </a:p>
        </p:txBody>
      </p:sp>
      <p:pic>
        <p:nvPicPr>
          <p:cNvPr id="2050" name="Picture 2" descr="D:\ERASMUS+ ZDJ\IMG_20230413_1509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Gofry na dobry początek dnia </a:t>
            </a:r>
          </a:p>
        </p:txBody>
      </p:sp>
      <p:pic>
        <p:nvPicPr>
          <p:cNvPr id="440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06134" y="2705971"/>
            <a:ext cx="495489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816156" y="2639154"/>
            <a:ext cx="4954894" cy="272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Klasa hotelarska odbywa praktykę </a:t>
            </a:r>
            <a:br>
              <a:rPr lang="pl-PL" dirty="0"/>
            </a:br>
            <a:r>
              <a:rPr lang="pl-PL" dirty="0"/>
              <a:t>w hotelu </a:t>
            </a:r>
            <a:r>
              <a:rPr lang="pl-PL" dirty="0" err="1"/>
              <a:t>Grünhof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50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875" r="36000"/>
          <a:stretch>
            <a:fillRect/>
          </a:stretch>
        </p:blipFill>
        <p:spPr bwMode="auto">
          <a:xfrm rot="5400000">
            <a:off x="4656522" y="1901576"/>
            <a:ext cx="3932670" cy="3819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print"/>
          <a:srcRect r="4427"/>
          <a:stretch>
            <a:fillRect/>
          </a:stretch>
        </p:blipFill>
        <p:spPr bwMode="auto">
          <a:xfrm rot="5400000">
            <a:off x="-268969" y="2149289"/>
            <a:ext cx="5458618" cy="340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Uczymy się od najlepszych czyli od pani Małgosi - obsługi hotelowej </a:t>
            </a:r>
          </a:p>
        </p:txBody>
      </p:sp>
      <p:pic>
        <p:nvPicPr>
          <p:cNvPr id="46082" name="Picture 2" descr="D:\ERASMUS+ ZDJ\IMG_20230427_1032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0008"/>
            <a:ext cx="8229600" cy="370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Ścianka wspinaczkowa – pokonujemy swoje lęki i słabości.</a:t>
            </a:r>
          </a:p>
        </p:txBody>
      </p:sp>
      <p:pic>
        <p:nvPicPr>
          <p:cNvPr id="50178" name="Picture 2" descr="D:\ERASMUS+ ZDJ\IMG_20230426_1335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081878" y="2821850"/>
            <a:ext cx="5290633" cy="2482210"/>
          </a:xfrm>
          <a:prstGeom prst="rect">
            <a:avLst/>
          </a:prstGeom>
          <a:noFill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777599" y="2843889"/>
            <a:ext cx="530077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834560" y="2811262"/>
            <a:ext cx="5248448" cy="246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432746" y="1831951"/>
            <a:ext cx="6310955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 r="22578"/>
          <a:stretch>
            <a:fillRect/>
          </a:stretch>
        </p:blipFill>
        <p:spPr bwMode="auto">
          <a:xfrm rot="5400000">
            <a:off x="-802334" y="1530526"/>
            <a:ext cx="6408712" cy="372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8229600" cy="370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2152F5-88D3-49AA-84AE-B38334D1C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Dbamy również o środowisko segregując odpady i korzystając z recyklingu…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52AC5DA-7EBD-4B96-BB74-E71AA79BD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513" y="3139409"/>
            <a:ext cx="4982370" cy="2385700"/>
          </a:xfrm>
        </p:spPr>
      </p:pic>
    </p:spTree>
    <p:extLst>
      <p:ext uri="{BB962C8B-B14F-4D97-AF65-F5344CB8AC3E}">
        <p14:creationId xmlns:p14="http://schemas.microsoft.com/office/powerpoint/2010/main" val="5906945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63AA72-2F9A-4735-B465-BDEDACF04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Wieczorne dokumentowanie i transferowanie naszych działań </a:t>
            </a:r>
            <a:r>
              <a:rPr lang="pl-PL" dirty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748FA520-0681-42C5-985B-88336E0DFF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231" y="2730624"/>
            <a:ext cx="4853136" cy="2592288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73245681-5506-42BD-B95D-560F85E24C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2336" y="2729830"/>
            <a:ext cx="4853136" cy="2592288"/>
          </a:xfrm>
        </p:spPr>
      </p:pic>
    </p:spTree>
    <p:extLst>
      <p:ext uri="{BB962C8B-B14F-4D97-AF65-F5344CB8AC3E}">
        <p14:creationId xmlns:p14="http://schemas.microsoft.com/office/powerpoint/2010/main" val="34115163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Pożegnanie – wręczenie certyfikatów  </a:t>
            </a:r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DF55FA5-62FA-4DE4-BBB9-901F7F8103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9919"/>
            <a:ext cx="9144000" cy="411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35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7DC319-F152-420F-B0A1-94C14BBC6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Przygotowanie do mobilności z języka niemieckiego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54F8E4A-FAB8-45C3-9A12-6C0FD93ED6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11521"/>
            <a:ext cx="8229600" cy="3703320"/>
          </a:xfrm>
        </p:spPr>
      </p:pic>
    </p:spTree>
    <p:extLst>
      <p:ext uri="{BB962C8B-B14F-4D97-AF65-F5344CB8AC3E}">
        <p14:creationId xmlns:p14="http://schemas.microsoft.com/office/powerpoint/2010/main" val="33024042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DD315A1-6C34-4F3C-96B8-FF28657CF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68760"/>
            <a:ext cx="822960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07230B4-8075-42FC-B135-FE13D2767F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890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889DE8E-0E80-4791-822C-5DE183AA4C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089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Park dzikich zwierząt </a:t>
            </a:r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500" r="8459"/>
          <a:stretch>
            <a:fillRect/>
          </a:stretch>
        </p:blipFill>
        <p:spPr bwMode="auto">
          <a:xfrm rot="5400000">
            <a:off x="-655436" y="2247724"/>
            <a:ext cx="5517232" cy="370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/>
          <a:srcRect l="22313"/>
          <a:stretch>
            <a:fillRect/>
          </a:stretch>
        </p:blipFill>
        <p:spPr bwMode="auto">
          <a:xfrm rot="5400000">
            <a:off x="3927915" y="2325483"/>
            <a:ext cx="539262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229600" cy="370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716324"/>
            <a:ext cx="6981502" cy="314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9F5FE6-6C7B-474A-8914-B8252E5C8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Spacer w ogrodzie botanicznym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ADBFCEF-B126-463A-AEEC-493AF55D1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3EDE48A-2980-4A3D-A6B0-84F5738995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B0B6418-C880-4E77-82EE-1F8AA86DF5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D5852C6-C162-43DB-AAF1-89540E50BC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623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dirty="0"/>
              <a:t>Rejs po Odrze </a:t>
            </a:r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356992"/>
            <a:ext cx="8229600" cy="370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 t="8492" r="35226" b="14818"/>
          <a:stretch>
            <a:fillRect/>
          </a:stretch>
        </p:blipFill>
        <p:spPr bwMode="auto">
          <a:xfrm>
            <a:off x="0" y="0"/>
            <a:ext cx="5256584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dirty="0"/>
              <a:t>Po tak pięknym, zdobytym doświadczeniu, </a:t>
            </a:r>
            <a:br>
              <a:rPr lang="pl-PL" dirty="0"/>
            </a:br>
            <a:r>
              <a:rPr lang="pl-PL" dirty="0"/>
              <a:t>czas wracać do domu… </a:t>
            </a:r>
            <a:br>
              <a:rPr lang="pl-PL" dirty="0"/>
            </a:br>
            <a:r>
              <a:rPr lang="pl-PL" dirty="0">
                <a:sym typeface="Wingdings" panose="05000000000000000000" pitchFamily="2" charset="2"/>
              </a:rPr>
              <a:t> Dziękujemy za uwagę </a:t>
            </a:r>
            <a:endParaRPr lang="pl-PL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65A589B2-C2DE-4130-9EA5-A399F58E2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08920"/>
            <a:ext cx="8229600" cy="370332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73C12E-1496-4882-A06C-5644885EF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Przygotowanie przed mobilnością z języka angielskiego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CB9EDB2-2360-4112-8991-73609A0C9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18" y="1844823"/>
            <a:ext cx="3396595" cy="4525963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A452967-0711-4E53-B604-79B79DCF9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922274"/>
            <a:ext cx="3280347" cy="43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72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994123"/>
          </a:xfrm>
        </p:spPr>
        <p:txBody>
          <a:bodyPr>
            <a:normAutofit fontScale="90000"/>
          </a:bodyPr>
          <a:lstStyle/>
          <a:p>
            <a:r>
              <a:rPr lang="pl-PL" dirty="0"/>
              <a:t>Podpisujemy umowę i ruszamy </a:t>
            </a:r>
            <a:br>
              <a:rPr lang="pl-PL" dirty="0"/>
            </a:br>
            <a:r>
              <a:rPr lang="pl-PL" dirty="0"/>
              <a:t>w drogę </a:t>
            </a:r>
          </a:p>
        </p:txBody>
      </p:sp>
      <p:pic>
        <p:nvPicPr>
          <p:cNvPr id="3074" name="Picture 2" descr="D:\ERASMUS+ ZDJ\IMG_20230414_1401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029374" y="2659258"/>
            <a:ext cx="5157260" cy="2520280"/>
          </a:xfrm>
          <a:prstGeom prst="rect">
            <a:avLst/>
          </a:prstGeom>
          <a:noFill/>
        </p:spPr>
      </p:pic>
      <p:pic>
        <p:nvPicPr>
          <p:cNvPr id="3075" name="Picture 3" descr="D:\ERASMUS+ ZDJ\IMG_20230414_1406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008620" y="2672916"/>
            <a:ext cx="5184576" cy="2664296"/>
          </a:xfrm>
          <a:prstGeom prst="rect">
            <a:avLst/>
          </a:prstGeom>
          <a:noFill/>
        </p:spPr>
      </p:pic>
      <p:pic>
        <p:nvPicPr>
          <p:cNvPr id="3076" name="Picture 4" descr="D:\ERASMUS+ ZDJ\IMG_20230414_1415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800025" y="2624911"/>
            <a:ext cx="5232580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Ostatnie wskazówki od Pani wicedyrektor Anny Grabowskiej i wyjeżdżamy do Frankfurtu nad Odrą </a:t>
            </a:r>
          </a:p>
        </p:txBody>
      </p:sp>
      <p:pic>
        <p:nvPicPr>
          <p:cNvPr id="5122" name="Picture 2" descr="D:\ERASMUS+ ZDJ\IMG_20230417_1003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5735488" cy="2580970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6549" y="3987593"/>
            <a:ext cx="6377451" cy="2870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265</Words>
  <Application>Microsoft Office PowerPoint</Application>
  <PresentationFormat>Pokaz na ekranie (4:3)</PresentationFormat>
  <Paragraphs>47</Paragraphs>
  <Slides>66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66</vt:i4>
      </vt:variant>
    </vt:vector>
  </HeadingPairs>
  <TitlesOfParts>
    <vt:vector size="70" baseType="lpstr">
      <vt:lpstr>Arial</vt:lpstr>
      <vt:lpstr>Calibri</vt:lpstr>
      <vt:lpstr>Wingdings</vt:lpstr>
      <vt:lpstr>Motyw pakietu Office</vt:lpstr>
      <vt:lpstr>„Kształcenie i szkolenia zawodowe” Praktyki zagraniczne  w ramach projektu:  PRACA - PARTNERSTWO - PRZYSZŁOŚĆ  </vt:lpstr>
      <vt:lpstr>Projekt rozpoczęty, czas wziąć się do pracy… </vt:lpstr>
      <vt:lpstr>Prezentacja programu PowerPoint</vt:lpstr>
      <vt:lpstr>Przygotowania do wyjazdu - rozwiązujemy testy z języka angielskiego  i języka niemieckiego </vt:lpstr>
      <vt:lpstr>Zajęcia psychoedukacyjne przed mobilnością</vt:lpstr>
      <vt:lpstr>Przygotowanie do mobilności z języka niemieckiego</vt:lpstr>
      <vt:lpstr>Przygotowanie przed mobilnością z języka angielskiego</vt:lpstr>
      <vt:lpstr>Podpisujemy umowę i ruszamy  w drogę </vt:lpstr>
      <vt:lpstr>Ostatnie wskazówki od Pani wicedyrektor Anny Grabowskiej i wyjeżdżamy do Frankfurtu nad Odrą </vt:lpstr>
      <vt:lpstr>Pierwsza wizyta w IB spotkanie  z koordynatorem panią  Agatą Mianowany – Woźniak </vt:lpstr>
      <vt:lpstr>Pierwsza odprawa – szef kuchni pan Jorgen i kierownik sali pani Silwana </vt:lpstr>
      <vt:lpstr>Prezentacja programu PowerPoint</vt:lpstr>
      <vt:lpstr>Serwis pod okiem Silwany </vt:lpstr>
      <vt:lpstr>Prezentacja programu PowerPoint</vt:lpstr>
      <vt:lpstr>Praca zespołowa to podstawa </vt:lpstr>
      <vt:lpstr>Prezentacja programu PowerPoint</vt:lpstr>
      <vt:lpstr>„Żonglujemy” talerzami </vt:lpstr>
      <vt:lpstr>Ufff…sala na przyjęcie gości gotowa </vt:lpstr>
      <vt:lpstr>Codzienna odprawa </vt:lpstr>
      <vt:lpstr>Wycieczka na farmę mleczną </vt:lpstr>
      <vt:lpstr>Poczęstunek na farmie</vt:lpstr>
      <vt:lpstr>Spacer po Frankfurcie </vt:lpstr>
      <vt:lpstr>Serwis </vt:lpstr>
      <vt:lpstr>Przygotowanie do wydawania obiadu</vt:lpstr>
      <vt:lpstr>Nauka składania serwet </vt:lpstr>
      <vt:lpstr>Nauka nakrywania stołu</vt:lpstr>
      <vt:lpstr>Poznajemy metody nauki naszych koleżanek i kolegów z Niemiec</vt:lpstr>
      <vt:lpstr>Wspólny obiad i relaks po pracy </vt:lpstr>
      <vt:lpstr>Kurs języka niemieckiego prowadzony przez panią Agatę </vt:lpstr>
      <vt:lpstr>Niezapowiedziana wizyta  Dyrektora Szkoły Pana Emila Błaszkowskiego oraz Radnej Miasta Gorzów Pani Anny Kozak - monitorowanie naszych działań, pracy, zdobywanych umiejętności itp.</vt:lpstr>
      <vt:lpstr>Prezentacja programu PowerPoint</vt:lpstr>
      <vt:lpstr>Prezentacja programu PowerPoint</vt:lpstr>
      <vt:lpstr>Prezentacja programu PowerPoint</vt:lpstr>
      <vt:lpstr>Spacer do Słubic</vt:lpstr>
      <vt:lpstr>Wycieczka całodniowa do Berlina stolicy Niemiec</vt:lpstr>
      <vt:lpstr>Prezentacja programu PowerPoint</vt:lpstr>
      <vt:lpstr>Prezentacja programu PowerPoint</vt:lpstr>
      <vt:lpstr>Dokumentowanie przez naszych uczniów naszej mobilności </vt:lpstr>
      <vt:lpstr>Prezentacja programu PowerPoint</vt:lpstr>
      <vt:lpstr>Wirtualny czas relaksu</vt:lpstr>
      <vt:lpstr>Prezentacja programu PowerPoint</vt:lpstr>
      <vt:lpstr>Widok z dachu </vt:lpstr>
      <vt:lpstr>Siedziba Niemieckiego Parlamentu -Bundestag </vt:lpstr>
      <vt:lpstr>Brama Brandenburska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Gofry na dobry początek dnia </vt:lpstr>
      <vt:lpstr>Klasa hotelarska odbywa praktykę  w hotelu Grünhof </vt:lpstr>
      <vt:lpstr>Uczymy się od najlepszych czyli od pani Małgosi - obsługi hotelowej </vt:lpstr>
      <vt:lpstr>Ścianka wspinaczkowa – pokonujemy swoje lęki i słabości.</vt:lpstr>
      <vt:lpstr>Prezentacja programu PowerPoint</vt:lpstr>
      <vt:lpstr>Prezentacja programu PowerPoint</vt:lpstr>
      <vt:lpstr>Dbamy również o środowisko segregując odpady i korzystając z recyklingu…</vt:lpstr>
      <vt:lpstr>Wieczorne dokumentowanie i transferowanie naszych działań </vt:lpstr>
      <vt:lpstr>Pożegnanie – wręczenie certyfikatów  </vt:lpstr>
      <vt:lpstr>Prezentacja programu PowerPoint</vt:lpstr>
      <vt:lpstr>Prezentacja programu PowerPoint</vt:lpstr>
      <vt:lpstr>Prezentacja programu PowerPoint</vt:lpstr>
      <vt:lpstr>Park dzikich zwierząt </vt:lpstr>
      <vt:lpstr>Prezentacja programu PowerPoint</vt:lpstr>
      <vt:lpstr>Spacer w ogrodzie botanicznym</vt:lpstr>
      <vt:lpstr>Rejs po Odrze </vt:lpstr>
      <vt:lpstr> Po tak pięknym, zdobytym doświadczeniu,  czas wracać do domu…   Dziękujemy za uwagę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Praktyki zagraniczne Erasmus +</dc:title>
  <dc:creator>Anna Górka</dc:creator>
  <cp:lastModifiedBy>user</cp:lastModifiedBy>
  <cp:revision>33</cp:revision>
  <dcterms:created xsi:type="dcterms:W3CDTF">2023-06-21T15:21:55Z</dcterms:created>
  <dcterms:modified xsi:type="dcterms:W3CDTF">2023-10-24T17:55:01Z</dcterms:modified>
</cp:coreProperties>
</file>